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>
        <p:scale>
          <a:sx n="125" d="100"/>
          <a:sy n="125" d="100"/>
        </p:scale>
        <p:origin x="784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217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</a:t>
            </a:r>
            <a:r>
              <a:rPr lang="ko-KR" altLang="en-US" sz="1000" u="sng" dirty="0" smtClean="0"/>
              <a:t>숫자를 부각</a:t>
            </a:r>
            <a:r>
              <a:rPr lang="ko-KR" altLang="en-US" sz="1000" dirty="0" smtClean="0"/>
              <a:t>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44357" y="1050925"/>
            <a:ext cx="3199443" cy="3943601"/>
            <a:chOff x="4344357" y="1050925"/>
            <a:chExt cx="3199443" cy="3943601"/>
          </a:xfrm>
        </p:grpSpPr>
        <p:pic>
          <p:nvPicPr>
  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29" y="1050925"/>
              <a:ext cx="1427456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28" y="1050925"/>
              <a:ext cx="133357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57" y="2994275"/>
              <a:ext cx="14478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30" y="3016249"/>
              <a:ext cx="1333570" cy="197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/>
            <p:cNvCxnSpPr>
              <a:stCxn id="5122" idx="3"/>
              <a:endCxn id="5124" idx="1"/>
            </p:cNvCxnSpPr>
            <p:nvPr/>
          </p:nvCxnSpPr>
          <p:spPr>
            <a:xfrm>
              <a:off x="5781985" y="1965325"/>
              <a:ext cx="428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5124" idx="1"/>
              <a:endCxn id="5126" idx="3"/>
            </p:cNvCxnSpPr>
            <p:nvPr/>
          </p:nvCxnSpPr>
          <p:spPr>
            <a:xfrm flipH="1">
              <a:off x="5792157" y="1965325"/>
              <a:ext cx="418071" cy="202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5126" idx="3"/>
              <a:endCxn id="5128" idx="1"/>
            </p:cNvCxnSpPr>
            <p:nvPr/>
          </p:nvCxnSpPr>
          <p:spPr>
            <a:xfrm>
              <a:off x="5792157" y="3994401"/>
              <a:ext cx="418073" cy="10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24913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</a:t>
            </a:r>
            <a:r>
              <a:rPr lang="ko-KR" altLang="en-US" sz="1000" dirty="0"/>
              <a:t>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  <a:endParaRPr lang="en-US" altLang="ko-KR" sz="1000" u="sng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3537"/>
            <a:ext cx="2971800" cy="421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1417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</TotalTime>
  <Words>1388</Words>
  <Application>Microsoft Office PowerPoint</Application>
  <PresentationFormat>사용자 지정</PresentationFormat>
  <Paragraphs>271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PowerPoint 프레젠테이션</vt:lpstr>
      <vt:lpstr>Smart Factory – Capturing</vt:lpstr>
      <vt:lpstr>Smart Factory – Service</vt:lpstr>
      <vt:lpstr>Smart Factory – Service</vt:lpstr>
      <vt:lpstr>Smart Factory – Service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203</cp:revision>
  <cp:lastPrinted>2024-07-31T02:53:44Z</cp:lastPrinted>
  <dcterms:created xsi:type="dcterms:W3CDTF">2024-07-30T05:28:41Z</dcterms:created>
  <dcterms:modified xsi:type="dcterms:W3CDTF">2024-08-05T11:16:58Z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